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540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D9BEC-5D5C-4933-BC0A-8DBFB2F1E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366D76-2F27-41C1-8C00-FF64108A4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006DB-EF19-40E5-BAF6-BED1781F9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6012B-81A0-4990-83C4-9832A6EF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C09CD3-53FD-4C91-8695-ACBD50F4B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620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C13CB-79CF-4D12-81F6-25EBD798B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B9C3F4-4F43-4D5E-AE57-98CF06831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C114D-3008-4B33-AF05-AC75141D4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39F68-939B-4CD7-8B0B-7DFC69CDE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5B11D-0E6E-49AF-97CD-2AD317FF8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8617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EDB1CB-8F99-4BF7-B8B1-84CF3082BF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BEEABC-2EBA-4C28-B7FB-967CFEB646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0E332-5EE1-4482-B000-012997692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606F65-9638-4B31-A16E-54C9AC1E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2EBCB-5BE0-4FC8-951C-A84D6B18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9104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90F64-FF6E-45AA-A6C9-892DC557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55FC1-C958-4517-BAAF-80ADEF869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BDA7B-2BFE-45A1-925E-70CB5A8BF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A41DA-DB07-4956-9ABF-D7C061AD4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86B7E-957A-408E-A440-2FB316E2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488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716AD-6E96-4A57-B0E7-457B73542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B06E6E-DDAD-423C-ADA7-ED420A728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CA0E2-72F2-4412-83B8-20E2B398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70EF6-8328-4B32-AE3E-1B960C22A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1F9F4-2A3F-4D87-AE98-42D988FF6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153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B201-8BFE-46D9-A7CC-EB0251A44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99ED1-1696-4C31-A9FD-B9E042612E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541D1E-4EAF-43B3-8E14-403FF3AC3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8C471-2659-4BF6-BDA4-2429BDE77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D1025D-3894-41CB-B3CD-CBA618661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8A56E1-FF1F-44AE-B00E-FC6C45E88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9211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38549-6857-4FE3-AC91-E5E3ADC7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5389A6-7099-4CA4-BE3B-F435C1C99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859A92-C6C6-4A66-A23A-5957B6105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796C50-28DC-4F88-B62E-CDE83C5678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578BE9-F997-4AC8-B887-6638772C20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8F29EB-FD56-408C-972A-82608F0DA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F76664-F339-48B7-9612-3E049E0A3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C0710C-F67A-4F61-826A-9422C787D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9625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6569C-8600-453C-90CB-A974180A5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A47E04-CA64-457A-8AFA-C605867F1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1E2F2C-C8DA-4B47-8D19-120D3AFB4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68F8FB-F222-4235-8776-2721CDCEB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821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77639-A02E-49B2-B947-3CA509637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382BDD-39BF-45EC-AA2B-938C6D98B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CF9F89-E7E1-46A9-9D4B-5B0AE9A45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2727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85680-0B9D-4777-90D0-585AFF73C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56E1B-BF30-4998-A187-6AC1725D3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9E1F3E-488D-41E4-90CA-58105DF12A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D263F-432F-4D94-B2C7-9F2905B63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1AB8A9-3062-42A6-8153-66F731B9F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D3EF89-C709-44C7-9D76-69B4CEA3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830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54F5A-247C-4019-98A3-FE0998DD0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FC5515-5AA9-4312-92B7-BE2FE8CF48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73DCEB-96E0-4BE4-BAA3-105BE6A264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721DE0-9C35-4691-9B76-FF8A2B766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B625BB-48FD-4268-A00B-8EBCAA7DD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99DD96-7903-4628-AF29-710440B73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088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2F186A-6A15-48EA-988B-951335BFA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98C9D-EDBE-4B61-8D3E-3F4EADB8D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08AF1-296B-407A-803D-08C02E2DF5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CEB84-8534-41D6-AE21-01592F1C8D6A}" type="datetimeFigureOut">
              <a:rPr lang="en-IN" smtClean="0"/>
              <a:t>12-03-2021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FB143-D491-4578-AC61-D9A8F84815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8CC2D-6CE8-480D-B105-03E97BCFF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C8024-7BE1-48D9-B90A-9176C211E5D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639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572E66FD-84FF-4CAE-9848-AB3B62B32532}"/>
              </a:ext>
            </a:extLst>
          </p:cNvPr>
          <p:cNvGrpSpPr/>
          <p:nvPr/>
        </p:nvGrpSpPr>
        <p:grpSpPr>
          <a:xfrm>
            <a:off x="629892" y="2661439"/>
            <a:ext cx="10939808" cy="3773652"/>
            <a:chOff x="1823692" y="2844869"/>
            <a:chExt cx="7867650" cy="271392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3B4F892-5CC4-4C74-AC04-A8B886501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3692" y="2844869"/>
              <a:ext cx="7867650" cy="1819275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71CB23C-E5E6-4F55-B93C-ECA5DBB1F691}"/>
                </a:ext>
              </a:extLst>
            </p:cNvPr>
            <p:cNvGrpSpPr/>
            <p:nvPr/>
          </p:nvGrpSpPr>
          <p:grpSpPr>
            <a:xfrm>
              <a:off x="1986280" y="3477549"/>
              <a:ext cx="1897380" cy="2081241"/>
              <a:chOff x="1821180" y="2277399"/>
              <a:chExt cx="1897380" cy="2081241"/>
            </a:xfrm>
          </p:grpSpPr>
          <p:sp>
            <p:nvSpPr>
              <p:cNvPr id="7" name="Isosceles Triangle 6">
                <a:extLst>
                  <a:ext uri="{FF2B5EF4-FFF2-40B4-BE49-F238E27FC236}">
                    <a16:creationId xmlns:a16="http://schemas.microsoft.com/office/drawing/2014/main" id="{0A42EE49-D178-4E1A-B9A7-1BB1CBC6BCC3}"/>
                  </a:ext>
                </a:extLst>
              </p:cNvPr>
              <p:cNvSpPr/>
              <p:nvPr/>
            </p:nvSpPr>
            <p:spPr>
              <a:xfrm rot="20033847">
                <a:off x="2446549" y="2742718"/>
                <a:ext cx="322725" cy="113940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8" name="Isosceles Triangle 7">
                <a:extLst>
                  <a:ext uri="{FF2B5EF4-FFF2-40B4-BE49-F238E27FC236}">
                    <a16:creationId xmlns:a16="http://schemas.microsoft.com/office/drawing/2014/main" id="{F100C29C-00DD-471D-9058-811466A0BCB7}"/>
                  </a:ext>
                </a:extLst>
              </p:cNvPr>
              <p:cNvSpPr/>
              <p:nvPr/>
            </p:nvSpPr>
            <p:spPr>
              <a:xfrm rot="19629504">
                <a:off x="2762243" y="2277399"/>
                <a:ext cx="203375" cy="182503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600"/>
              </a:p>
            </p:txBody>
          </p:sp>
          <p:sp>
            <p:nvSpPr>
              <p:cNvPr id="6" name="Speech Bubble: Rectangle 5">
                <a:extLst>
                  <a:ext uri="{FF2B5EF4-FFF2-40B4-BE49-F238E27FC236}">
                    <a16:creationId xmlns:a16="http://schemas.microsoft.com/office/drawing/2014/main" id="{C173E61E-3032-45D3-887D-5EBC7F38FE2E}"/>
                  </a:ext>
                </a:extLst>
              </p:cNvPr>
              <p:cNvSpPr/>
              <p:nvPr/>
            </p:nvSpPr>
            <p:spPr>
              <a:xfrm>
                <a:off x="1821180" y="3741420"/>
                <a:ext cx="1897380" cy="617220"/>
              </a:xfrm>
              <a:prstGeom prst="wedgeRectCallout">
                <a:avLst>
                  <a:gd name="adj1" fmla="val -30166"/>
                  <a:gd name="adj2" fmla="val -14061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000" dirty="0"/>
                  <a:t>The text to be changed as </a:t>
                </a:r>
                <a:br>
                  <a:rPr lang="en-IN" sz="1000" dirty="0"/>
                </a:br>
                <a:r>
                  <a:rPr lang="en-IN" sz="1000" dirty="0"/>
                  <a:t>“ </a:t>
                </a:r>
                <a:r>
                  <a:rPr lang="en-IN" sz="1000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rPr>
                  <a:t>Floor # - Room and Bin </a:t>
                </a:r>
                <a:r>
                  <a:rPr lang="en-IN" sz="1000" dirty="0">
                    <a:solidFill>
                      <a:schemeClr val="bg1"/>
                    </a:solidFill>
                  </a:rPr>
                  <a:t>“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7C8E49E-0F2D-42FE-A2C1-58FF44CF21B2}"/>
                </a:ext>
              </a:extLst>
            </p:cNvPr>
            <p:cNvGrpSpPr/>
            <p:nvPr/>
          </p:nvGrpSpPr>
          <p:grpSpPr>
            <a:xfrm>
              <a:off x="4470400" y="3431829"/>
              <a:ext cx="1897380" cy="2081241"/>
              <a:chOff x="1821180" y="2277399"/>
              <a:chExt cx="1897380" cy="2081241"/>
            </a:xfrm>
          </p:grpSpPr>
          <p:sp>
            <p:nvSpPr>
              <p:cNvPr id="11" name="Isosceles Triangle 10">
                <a:extLst>
                  <a:ext uri="{FF2B5EF4-FFF2-40B4-BE49-F238E27FC236}">
                    <a16:creationId xmlns:a16="http://schemas.microsoft.com/office/drawing/2014/main" id="{4B9956B9-F446-4A24-8D95-5B560CFEB266}"/>
                  </a:ext>
                </a:extLst>
              </p:cNvPr>
              <p:cNvSpPr/>
              <p:nvPr/>
            </p:nvSpPr>
            <p:spPr>
              <a:xfrm rot="20033847">
                <a:off x="2446549" y="2742718"/>
                <a:ext cx="322725" cy="113940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2400"/>
              </a:p>
            </p:txBody>
          </p:sp>
          <p:sp>
            <p:nvSpPr>
              <p:cNvPr id="12" name="Isosceles Triangle 11">
                <a:extLst>
                  <a:ext uri="{FF2B5EF4-FFF2-40B4-BE49-F238E27FC236}">
                    <a16:creationId xmlns:a16="http://schemas.microsoft.com/office/drawing/2014/main" id="{F8A280C1-BBB4-438C-ABB3-EAE923D03C5C}"/>
                  </a:ext>
                </a:extLst>
              </p:cNvPr>
              <p:cNvSpPr/>
              <p:nvPr/>
            </p:nvSpPr>
            <p:spPr>
              <a:xfrm rot="19629504">
                <a:off x="2762243" y="2277399"/>
                <a:ext cx="203375" cy="182503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2400"/>
              </a:p>
            </p:txBody>
          </p:sp>
          <p:sp>
            <p:nvSpPr>
              <p:cNvPr id="13" name="Speech Bubble: Rectangle 12">
                <a:extLst>
                  <a:ext uri="{FF2B5EF4-FFF2-40B4-BE49-F238E27FC236}">
                    <a16:creationId xmlns:a16="http://schemas.microsoft.com/office/drawing/2014/main" id="{9767D01A-C896-4EA6-BEBD-27697B840D44}"/>
                  </a:ext>
                </a:extLst>
              </p:cNvPr>
              <p:cNvSpPr/>
              <p:nvPr/>
            </p:nvSpPr>
            <p:spPr>
              <a:xfrm>
                <a:off x="1821180" y="3741420"/>
                <a:ext cx="1897380" cy="617220"/>
              </a:xfrm>
              <a:prstGeom prst="wedgeRectCallout">
                <a:avLst>
                  <a:gd name="adj1" fmla="val -30166"/>
                  <a:gd name="adj2" fmla="val -14061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000" dirty="0"/>
                  <a:t>The placeholder text to be changed as</a:t>
                </a:r>
                <a:br>
                  <a:rPr lang="en-IN" sz="1000" dirty="0"/>
                </a:br>
                <a:r>
                  <a:rPr lang="en-IN" sz="1000" dirty="0"/>
                  <a:t>“</a:t>
                </a:r>
                <a:r>
                  <a:rPr lang="en-IN" sz="1000" i="1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rPr>
                  <a:t>Enter the room Name and Bin number</a:t>
                </a:r>
                <a:br>
                  <a:rPr lang="en-IN" sz="1000" i="1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rPr>
                </a:br>
                <a:r>
                  <a:rPr lang="en-IN" sz="1000" i="1" dirty="0" err="1">
                    <a:solidFill>
                      <a:schemeClr val="accent4">
                        <a:lumMod val="60000"/>
                        <a:lumOff val="40000"/>
                      </a:schemeClr>
                    </a:solidFill>
                  </a:rPr>
                  <a:t>eg</a:t>
                </a:r>
                <a:r>
                  <a:rPr lang="en-IN" sz="1000" i="1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rPr>
                  <a:t> – AB1 / AB2 (A being the room , B being the bin and number of fin</a:t>
                </a:r>
                <a:r>
                  <a:rPr lang="en-IN" sz="1000" i="1" dirty="0">
                    <a:solidFill>
                      <a:schemeClr val="bg1"/>
                    </a:solidFill>
                  </a:rPr>
                  <a:t>”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03BD02D-A82E-4154-81BB-402F28F448BC}"/>
                </a:ext>
              </a:extLst>
            </p:cNvPr>
            <p:cNvGrpSpPr/>
            <p:nvPr/>
          </p:nvGrpSpPr>
          <p:grpSpPr>
            <a:xfrm>
              <a:off x="7023100" y="3447069"/>
              <a:ext cx="1897380" cy="2081241"/>
              <a:chOff x="1821180" y="2277399"/>
              <a:chExt cx="1897380" cy="2081241"/>
            </a:xfrm>
          </p:grpSpPr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39CD2F29-9056-430D-8949-A88AA0CC5AC8}"/>
                  </a:ext>
                </a:extLst>
              </p:cNvPr>
              <p:cNvSpPr/>
              <p:nvPr/>
            </p:nvSpPr>
            <p:spPr>
              <a:xfrm rot="20033847">
                <a:off x="2446549" y="2742718"/>
                <a:ext cx="322725" cy="113940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2400"/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6732C05A-495E-4F2A-B99F-58D491D36CCD}"/>
                  </a:ext>
                </a:extLst>
              </p:cNvPr>
              <p:cNvSpPr/>
              <p:nvPr/>
            </p:nvSpPr>
            <p:spPr>
              <a:xfrm rot="19629504">
                <a:off x="2762243" y="2277399"/>
                <a:ext cx="203375" cy="182503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2400"/>
              </a:p>
            </p:txBody>
          </p:sp>
          <p:sp>
            <p:nvSpPr>
              <p:cNvPr id="17" name="Speech Bubble: Rectangle 16">
                <a:extLst>
                  <a:ext uri="{FF2B5EF4-FFF2-40B4-BE49-F238E27FC236}">
                    <a16:creationId xmlns:a16="http://schemas.microsoft.com/office/drawing/2014/main" id="{787595F9-AC3B-4611-8E3B-E11F20541472}"/>
                  </a:ext>
                </a:extLst>
              </p:cNvPr>
              <p:cNvSpPr/>
              <p:nvPr/>
            </p:nvSpPr>
            <p:spPr>
              <a:xfrm>
                <a:off x="1821180" y="3741420"/>
                <a:ext cx="1897380" cy="617220"/>
              </a:xfrm>
              <a:prstGeom prst="wedgeRectCallout">
                <a:avLst>
                  <a:gd name="adj1" fmla="val -30166"/>
                  <a:gd name="adj2" fmla="val -14061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000" dirty="0"/>
                  <a:t>Change the text as </a:t>
                </a:r>
                <a:br>
                  <a:rPr lang="en-IN" sz="1000" dirty="0"/>
                </a:br>
                <a:r>
                  <a:rPr lang="en-IN" sz="1000" i="1" dirty="0">
                    <a:solidFill>
                      <a:schemeClr val="bg1"/>
                    </a:solidFill>
                  </a:rPr>
                  <a:t>“</a:t>
                </a:r>
                <a:r>
                  <a:rPr lang="en-IN" sz="1000" i="1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rPr>
                  <a:t>Enter the number of racks</a:t>
                </a:r>
                <a:r>
                  <a:rPr lang="en-IN" sz="1000" i="1" dirty="0">
                    <a:solidFill>
                      <a:schemeClr val="bg1"/>
                    </a:solidFill>
                  </a:rPr>
                  <a:t>”</a:t>
                </a:r>
              </a:p>
            </p:txBody>
          </p: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F067FFD-88BD-4B17-8A33-C9780596295D}"/>
              </a:ext>
            </a:extLst>
          </p:cNvPr>
          <p:cNvSpPr txBox="1"/>
          <p:nvPr/>
        </p:nvSpPr>
        <p:spPr>
          <a:xfrm>
            <a:off x="1752600" y="498475"/>
            <a:ext cx="62176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To add the racks to QR -  slight tweak in the format of the QR bin</a:t>
            </a:r>
          </a:p>
          <a:p>
            <a:r>
              <a:rPr lang="en-IN" dirty="0"/>
              <a:t>Earlier – F1A0005</a:t>
            </a:r>
            <a:br>
              <a:rPr lang="en-IN" dirty="0"/>
            </a:br>
            <a:r>
              <a:rPr lang="en-IN" dirty="0"/>
              <a:t>Now – F1AB010005</a:t>
            </a:r>
          </a:p>
          <a:p>
            <a:r>
              <a:rPr lang="en-IN" dirty="0"/>
              <a:t>            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53BF587-5A07-45B7-8BF0-A61C379A0A5C}"/>
              </a:ext>
            </a:extLst>
          </p:cNvPr>
          <p:cNvGrpSpPr/>
          <p:nvPr/>
        </p:nvGrpSpPr>
        <p:grpSpPr>
          <a:xfrm>
            <a:off x="2508250" y="1470025"/>
            <a:ext cx="4648200" cy="828675"/>
            <a:chOff x="2333625" y="1806575"/>
            <a:chExt cx="3676650" cy="5334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F3D62AF-E82E-47A5-B680-2C3E9C3CDD3F}"/>
                </a:ext>
              </a:extLst>
            </p:cNvPr>
            <p:cNvSpPr/>
            <p:nvPr/>
          </p:nvSpPr>
          <p:spPr>
            <a:xfrm>
              <a:off x="2333625" y="1806575"/>
              <a:ext cx="885825" cy="533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050" b="1" dirty="0">
                  <a:solidFill>
                    <a:sysClr val="windowText" lastClr="000000"/>
                  </a:solidFill>
                </a:rPr>
                <a:t>F1</a:t>
              </a:r>
              <a:br>
                <a:rPr lang="en-IN" sz="1050" dirty="0">
                  <a:solidFill>
                    <a:sysClr val="windowText" lastClr="000000"/>
                  </a:solidFill>
                </a:rPr>
              </a:br>
              <a:br>
                <a:rPr lang="en-IN" sz="1050" dirty="0">
                  <a:solidFill>
                    <a:sysClr val="windowText" lastClr="000000"/>
                  </a:solidFill>
                </a:rPr>
              </a:br>
              <a:r>
                <a:rPr lang="en-IN" sz="800" dirty="0">
                  <a:solidFill>
                    <a:sysClr val="windowText" lastClr="000000"/>
                  </a:solidFill>
                </a:rPr>
                <a:t>the floor no.</a:t>
              </a:r>
              <a:endParaRPr lang="en-IN" sz="105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AAEBFD2-E6AA-4EE9-B544-D8AAFFCC26CF}"/>
                </a:ext>
              </a:extLst>
            </p:cNvPr>
            <p:cNvSpPr/>
            <p:nvPr/>
          </p:nvSpPr>
          <p:spPr>
            <a:xfrm>
              <a:off x="3267075" y="1806575"/>
              <a:ext cx="885825" cy="533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050" b="1" dirty="0">
                  <a:solidFill>
                    <a:sysClr val="windowText" lastClr="000000"/>
                  </a:solidFill>
                </a:rPr>
                <a:t>A</a:t>
              </a:r>
              <a:br>
                <a:rPr lang="en-IN" sz="1050" dirty="0">
                  <a:solidFill>
                    <a:sysClr val="windowText" lastClr="000000"/>
                  </a:solidFill>
                </a:rPr>
              </a:br>
              <a:br>
                <a:rPr lang="en-IN" sz="1050" dirty="0">
                  <a:solidFill>
                    <a:sysClr val="windowText" lastClr="000000"/>
                  </a:solidFill>
                </a:rPr>
              </a:br>
              <a:r>
                <a:rPr lang="en-IN" sz="800" dirty="0">
                  <a:solidFill>
                    <a:sysClr val="windowText" lastClr="000000"/>
                  </a:solidFill>
                </a:rPr>
                <a:t>the room</a:t>
              </a:r>
              <a:endParaRPr lang="en-IN" sz="105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857D1-7953-412E-AA1A-FAE73FE07433}"/>
                </a:ext>
              </a:extLst>
            </p:cNvPr>
            <p:cNvSpPr/>
            <p:nvPr/>
          </p:nvSpPr>
          <p:spPr>
            <a:xfrm>
              <a:off x="4200525" y="1806575"/>
              <a:ext cx="885825" cy="533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050" b="1" dirty="0">
                  <a:solidFill>
                    <a:sysClr val="windowText" lastClr="000000"/>
                  </a:solidFill>
                </a:rPr>
                <a:t>B01</a:t>
              </a:r>
              <a:br>
                <a:rPr lang="en-IN" sz="1050" b="1" dirty="0">
                  <a:solidFill>
                    <a:sysClr val="windowText" lastClr="000000"/>
                  </a:solidFill>
                </a:rPr>
              </a:br>
              <a:br>
                <a:rPr lang="en-IN" sz="1050" dirty="0">
                  <a:solidFill>
                    <a:sysClr val="windowText" lastClr="000000"/>
                  </a:solidFill>
                </a:rPr>
              </a:br>
              <a:r>
                <a:rPr lang="en-IN" sz="900" dirty="0">
                  <a:solidFill>
                    <a:sysClr val="windowText" lastClr="000000"/>
                  </a:solidFill>
                </a:rPr>
                <a:t>the bin could be 2 or 3 digits</a:t>
              </a:r>
              <a:endParaRPr lang="en-IN" sz="105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60B3F86-FE58-4EE8-A3AF-AFA260DE0B25}"/>
                </a:ext>
              </a:extLst>
            </p:cNvPr>
            <p:cNvSpPr/>
            <p:nvPr/>
          </p:nvSpPr>
          <p:spPr>
            <a:xfrm>
              <a:off x="5124450" y="1806575"/>
              <a:ext cx="885825" cy="533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050" b="1" dirty="0">
                  <a:solidFill>
                    <a:sysClr val="windowText" lastClr="000000"/>
                  </a:solidFill>
                </a:rPr>
                <a:t>0005</a:t>
              </a:r>
              <a:br>
                <a:rPr lang="en-IN" sz="1050" b="1" dirty="0">
                  <a:solidFill>
                    <a:sysClr val="windowText" lastClr="000000"/>
                  </a:solidFill>
                </a:rPr>
              </a:br>
              <a:br>
                <a:rPr lang="en-IN" sz="1050" dirty="0">
                  <a:solidFill>
                    <a:sysClr val="windowText" lastClr="000000"/>
                  </a:solidFill>
                </a:rPr>
              </a:br>
              <a:r>
                <a:rPr lang="en-IN" sz="900" dirty="0">
                  <a:solidFill>
                    <a:sysClr val="windowText" lastClr="000000"/>
                  </a:solidFill>
                </a:rPr>
                <a:t>rack number</a:t>
              </a:r>
              <a:endParaRPr lang="en-IN" sz="105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8915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116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5</cp:revision>
  <dcterms:created xsi:type="dcterms:W3CDTF">2021-03-12T04:11:31Z</dcterms:created>
  <dcterms:modified xsi:type="dcterms:W3CDTF">2021-03-12T07:14:00Z</dcterms:modified>
</cp:coreProperties>
</file>